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51B9365E-B9CF-4C78-9070-07A0907B6832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3FE"/>
    <a:srgbClr val="E0F3FA"/>
    <a:srgbClr val="93A9F8"/>
    <a:srgbClr val="FFFFFF"/>
    <a:srgbClr val="DAF1FF"/>
    <a:srgbClr val="E3EBF2"/>
    <a:srgbClr val="004D88"/>
    <a:srgbClr val="D5CCE4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42" autoAdjust="0"/>
  </p:normalViewPr>
  <p:slideViewPr>
    <p:cSldViewPr snapToGrid="0">
      <p:cViewPr>
        <p:scale>
          <a:sx n="30" d="100"/>
          <a:sy n="30" d="100"/>
        </p:scale>
        <p:origin x="636" y="-49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F0C3-C003-4455-AF9D-9B617A862CA4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072FC-C033-4980-B4BC-FF2F1EFAD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58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072FC-C033-4980-B4BC-FF2F1EFAD6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82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75CD9B4-C4AD-9EB7-A634-E38A8D684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942" b="18085"/>
          <a:stretch>
            <a:fillRect/>
          </a:stretch>
        </p:blipFill>
        <p:spPr>
          <a:xfrm>
            <a:off x="0" y="-1"/>
            <a:ext cx="30275213" cy="4280376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043CDA8-B428-097D-817F-B03853B84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6" y="949836"/>
            <a:ext cx="3987272" cy="360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B378BD3-E8C4-8E7B-D718-6E4B83BF51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29" y="1681489"/>
            <a:ext cx="4872382" cy="2340000"/>
          </a:xfrm>
          <a:prstGeom prst="rect">
            <a:avLst/>
          </a:prstGeom>
        </p:spPr>
      </p:pic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71748BE-26C3-D33B-1E79-107E845EC4C4}"/>
              </a:ext>
            </a:extLst>
          </p:cNvPr>
          <p:cNvCxnSpPr/>
          <p:nvPr userDrawn="1"/>
        </p:nvCxnSpPr>
        <p:spPr>
          <a:xfrm flipV="1">
            <a:off x="8714682" y="445602"/>
            <a:ext cx="0" cy="481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FA72BF7-46EF-ACA3-B6A0-FD0D0492E2E4}"/>
              </a:ext>
            </a:extLst>
          </p:cNvPr>
          <p:cNvCxnSpPr/>
          <p:nvPr userDrawn="1"/>
        </p:nvCxnSpPr>
        <p:spPr>
          <a:xfrm flipV="1">
            <a:off x="22138184" y="377687"/>
            <a:ext cx="0" cy="481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0EF2D071-AEE1-9B22-4B61-EFB6B8B7F7A6}"/>
              </a:ext>
            </a:extLst>
          </p:cNvPr>
          <p:cNvSpPr txBox="1"/>
          <p:nvPr userDrawn="1"/>
        </p:nvSpPr>
        <p:spPr>
          <a:xfrm>
            <a:off x="8946828" y="504337"/>
            <a:ext cx="13000000" cy="483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0"/>
              </a:spcAft>
              <a:buNone/>
            </a:pPr>
            <a:r>
              <a:rPr lang="en-GB" sz="6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62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sz="6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International Conference</a:t>
            </a:r>
            <a:endParaRPr lang="fr-FR" sz="6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8500"/>
              </a:lnSpc>
              <a:spcAft>
                <a:spcPts val="3000"/>
              </a:spcAft>
              <a:buNone/>
            </a:pPr>
            <a:r>
              <a:rPr lang="en-GB" sz="8000" b="1" kern="100" spc="55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Climate-Change Resilient </a:t>
            </a:r>
            <a:r>
              <a:rPr lang="en-GB" sz="80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Transportation Infrastructure</a:t>
            </a:r>
          </a:p>
          <a:p>
            <a:pPr algn="ctr">
              <a:lnSpc>
                <a:spcPts val="8000"/>
              </a:lnSpc>
              <a:spcAft>
                <a:spcPts val="3000"/>
              </a:spcAft>
              <a:buNone/>
            </a:pPr>
            <a:r>
              <a:rPr lang="en-GB" sz="5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Algiers - ALGERIA, 22-24 November 2025</a:t>
            </a:r>
            <a:endParaRPr lang="fr-FR" sz="5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614F8-2EFF-AC91-0C16-7DD10F6BE7EC}"/>
              </a:ext>
            </a:extLst>
          </p:cNvPr>
          <p:cNvSpPr/>
          <p:nvPr userDrawn="1"/>
        </p:nvSpPr>
        <p:spPr>
          <a:xfrm>
            <a:off x="744118" y="5290719"/>
            <a:ext cx="28800000" cy="54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3EB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9E4E77-E7BE-4836-05BD-FEF48A15DA2F}"/>
              </a:ext>
            </a:extLst>
          </p:cNvPr>
          <p:cNvSpPr/>
          <p:nvPr userDrawn="1"/>
        </p:nvSpPr>
        <p:spPr>
          <a:xfrm>
            <a:off x="737606" y="40189571"/>
            <a:ext cx="2880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3EB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86251CB-B03B-98AF-EAEA-110B79513C68}"/>
              </a:ext>
            </a:extLst>
          </p:cNvPr>
          <p:cNvSpPr txBox="1"/>
          <p:nvPr userDrawn="1"/>
        </p:nvSpPr>
        <p:spPr>
          <a:xfrm>
            <a:off x="1045993" y="40557744"/>
            <a:ext cx="28737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Ecole Nationale Supérieure des Travaux Publics – Laboratoire de Travaux Publics, ingénierie des Transports &amp; Environnement</a:t>
            </a:r>
          </a:p>
          <a:p>
            <a:r>
              <a:rPr lang="fr-FR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Adresse : 1, rue Sidi Garidi – Vieux – Kouba – Algiers, Algeria, Tel : +213-(0)23-70-31-13, (0)23-70-19-04, Fax : +213(0)23-70-19-38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D33ACE8-CF8A-1BEB-B719-BED41B5397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31" y="1120056"/>
            <a:ext cx="3309531" cy="346163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E772BEE-622F-3586-7CC9-668F369BA9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13551" r="24828" b="13367"/>
          <a:stretch>
            <a:fillRect/>
          </a:stretch>
        </p:blipFill>
        <p:spPr>
          <a:xfrm rot="1876726" flipH="1">
            <a:off x="5711288" y="42713"/>
            <a:ext cx="3186883" cy="5670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8F4875-F43E-5189-568F-376C05B3FD02}"/>
              </a:ext>
            </a:extLst>
          </p:cNvPr>
          <p:cNvSpPr/>
          <p:nvPr userDrawn="1"/>
        </p:nvSpPr>
        <p:spPr>
          <a:xfrm>
            <a:off x="1388043" y="11524489"/>
            <a:ext cx="13126517" cy="459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9B6EAD-99C9-6E9F-8C30-8A899C019C31}"/>
              </a:ext>
            </a:extLst>
          </p:cNvPr>
          <p:cNvSpPr/>
          <p:nvPr userDrawn="1"/>
        </p:nvSpPr>
        <p:spPr>
          <a:xfrm>
            <a:off x="15306447" y="11524489"/>
            <a:ext cx="13568400" cy="13929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B63C2-92FB-F4DC-4A0F-75E97B56C718}"/>
              </a:ext>
            </a:extLst>
          </p:cNvPr>
          <p:cNvSpPr/>
          <p:nvPr userDrawn="1"/>
        </p:nvSpPr>
        <p:spPr>
          <a:xfrm>
            <a:off x="1388043" y="17616503"/>
            <a:ext cx="13126517" cy="311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003207-6FD7-F0B1-1CDC-408DAE80A11A}"/>
              </a:ext>
            </a:extLst>
          </p:cNvPr>
          <p:cNvSpPr/>
          <p:nvPr userDrawn="1"/>
        </p:nvSpPr>
        <p:spPr>
          <a:xfrm>
            <a:off x="1388043" y="22079494"/>
            <a:ext cx="13126517" cy="1309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ABEF54-158C-E307-236F-EABE08FD11B6}"/>
              </a:ext>
            </a:extLst>
          </p:cNvPr>
          <p:cNvSpPr/>
          <p:nvPr userDrawn="1"/>
        </p:nvSpPr>
        <p:spPr>
          <a:xfrm>
            <a:off x="15306447" y="26748142"/>
            <a:ext cx="13568400" cy="353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A2591F-6EB4-D70C-A1AE-ADD9396A3302}"/>
              </a:ext>
            </a:extLst>
          </p:cNvPr>
          <p:cNvSpPr/>
          <p:nvPr userDrawn="1"/>
        </p:nvSpPr>
        <p:spPr>
          <a:xfrm>
            <a:off x="15306447" y="31683031"/>
            <a:ext cx="13568400" cy="349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7567C8-184D-F273-82FB-414A63D9B362}"/>
              </a:ext>
            </a:extLst>
          </p:cNvPr>
          <p:cNvSpPr/>
          <p:nvPr userDrawn="1"/>
        </p:nvSpPr>
        <p:spPr>
          <a:xfrm>
            <a:off x="1388043" y="36615521"/>
            <a:ext cx="27486804" cy="3119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7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99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69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9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29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50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26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21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6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41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31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0568-0287-4529-B7AF-244201CAEC4E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FDBF-D1ED-4FFC-ADE7-B888AAAF1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2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6.jpg"/><Relationship Id="rId7" Type="http://schemas.openxmlformats.org/officeDocument/2006/relationships/hyperlink" Target="mailto:nsnles.2025@univ-bouira.dz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jfif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"/>
            <a:lum/>
          </a:blip>
          <a:srcRect/>
          <a:stretch>
            <a:fillRect l="26000" t="42000" r="20000" b="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FA91577-A168-43A1-ADED-6CD273531613}"/>
              </a:ext>
            </a:extLst>
          </p:cNvPr>
          <p:cNvSpPr txBox="1"/>
          <p:nvPr/>
        </p:nvSpPr>
        <p:spPr>
          <a:xfrm>
            <a:off x="1388042" y="5887465"/>
            <a:ext cx="27499128" cy="458074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  <a:spcAft>
                <a:spcPts val="2000"/>
              </a:spcAft>
            </a:pPr>
            <a:r>
              <a:rPr lang="fr-FR" sz="8000" b="1" dirty="0">
                <a:solidFill>
                  <a:srgbClr val="002060"/>
                </a:solidFill>
              </a:rPr>
              <a:t>Title of Contribution must </a:t>
            </a:r>
            <a:r>
              <a:rPr lang="fr-FR" sz="8000" b="1" dirty="0" err="1">
                <a:solidFill>
                  <a:srgbClr val="002060"/>
                </a:solidFill>
              </a:rPr>
              <a:t>appear</a:t>
            </a:r>
            <a:r>
              <a:rPr lang="fr-FR" sz="8000" b="1" dirty="0">
                <a:solidFill>
                  <a:srgbClr val="002060"/>
                </a:solidFill>
              </a:rPr>
              <a:t> </a:t>
            </a:r>
            <a:r>
              <a:rPr lang="fr-FR" sz="8000" b="1" dirty="0" err="1">
                <a:solidFill>
                  <a:srgbClr val="002060"/>
                </a:solidFill>
              </a:rPr>
              <a:t>here</a:t>
            </a:r>
            <a:r>
              <a:rPr lang="fr-FR" sz="8000" b="1" dirty="0">
                <a:solidFill>
                  <a:srgbClr val="002060"/>
                </a:solidFill>
              </a:rPr>
              <a:t> </a:t>
            </a:r>
            <a:r>
              <a:rPr lang="fr-F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(reduce font size to make title fit into this space)</a:t>
            </a:r>
          </a:p>
          <a:p>
            <a:pPr algn="ctr">
              <a:lnSpc>
                <a:spcPts val="5000"/>
              </a:lnSpc>
            </a:pPr>
            <a:r>
              <a:rPr lang="fr-FR" sz="5400" b="1" dirty="0"/>
              <a:t>Name First Author</a:t>
            </a:r>
            <a:r>
              <a:rPr lang="fr-FR" sz="5400" b="1" baseline="30000" dirty="0"/>
              <a:t>1</a:t>
            </a:r>
            <a:r>
              <a:rPr lang="fr-FR" sz="5400" b="1" dirty="0"/>
              <a:t>, Name Second Author</a:t>
            </a:r>
            <a:r>
              <a:rPr lang="fr-FR" sz="5400" b="1" baseline="30000" dirty="0"/>
              <a:t>2</a:t>
            </a:r>
            <a:r>
              <a:rPr lang="fr-FR" sz="5400" b="1" dirty="0"/>
              <a:t>, Name Third Author</a:t>
            </a:r>
            <a:r>
              <a:rPr lang="fr-FR" sz="5400" b="1" baseline="30000" dirty="0"/>
              <a:t>3</a:t>
            </a:r>
          </a:p>
          <a:p>
            <a:pPr algn="ctr">
              <a:lnSpc>
                <a:spcPts val="5000"/>
              </a:lnSpc>
            </a:pPr>
            <a:r>
              <a:rPr lang="fr-FR" sz="4400" dirty="0"/>
              <a:t>1. Institution of Author1, 2. Institution of Author2, 3. Institution of Author3</a:t>
            </a:r>
          </a:p>
          <a:p>
            <a:pPr algn="ctr">
              <a:lnSpc>
                <a:spcPts val="5000"/>
              </a:lnSpc>
            </a:pPr>
            <a:r>
              <a:rPr lang="fr-FR" sz="4400" dirty="0"/>
              <a:t>*Corresponding author : </a:t>
            </a:r>
            <a:r>
              <a:rPr lang="fr-FR" sz="4400" dirty="0" err="1"/>
              <a:t>author-email@university</a:t>
            </a:r>
            <a:endParaRPr lang="fr-FR" sz="4400" dirty="0"/>
          </a:p>
          <a:p>
            <a:pPr algn="ctr">
              <a:lnSpc>
                <a:spcPts val="5000"/>
              </a:lnSpc>
            </a:pPr>
            <a:endParaRPr lang="fr-FR" sz="4400" dirty="0"/>
          </a:p>
          <a:p>
            <a:pPr algn="ctr">
              <a:lnSpc>
                <a:spcPts val="5000"/>
              </a:lnSpc>
            </a:pPr>
            <a:endParaRPr lang="fr-FR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DE0CC-8573-4DC1-9F1A-B95C12267F6C}"/>
              </a:ext>
            </a:extLst>
          </p:cNvPr>
          <p:cNvSpPr/>
          <p:nvPr/>
        </p:nvSpPr>
        <p:spPr>
          <a:xfrm>
            <a:off x="1388043" y="10658315"/>
            <a:ext cx="7200000" cy="9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fr-FR" sz="6600" b="1" dirty="0"/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7E525-B014-4DAF-BFF8-8A9E4189C67E}"/>
              </a:ext>
            </a:extLst>
          </p:cNvPr>
          <p:cNvSpPr/>
          <p:nvPr/>
        </p:nvSpPr>
        <p:spPr>
          <a:xfrm>
            <a:off x="1388043" y="16689609"/>
            <a:ext cx="7200000" cy="9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fr-FR" sz="6600" b="1" dirty="0"/>
              <a:t>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5F2A3-6776-4FA7-8CB5-ED99D2BC972C}"/>
              </a:ext>
            </a:extLst>
          </p:cNvPr>
          <p:cNvSpPr/>
          <p:nvPr/>
        </p:nvSpPr>
        <p:spPr>
          <a:xfrm>
            <a:off x="1388043" y="20996614"/>
            <a:ext cx="7200000" cy="9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fr-FR" sz="6600" b="1" dirty="0"/>
              <a:t>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18B0B-0600-4D93-8F96-53DD3AEF9E33}"/>
              </a:ext>
            </a:extLst>
          </p:cNvPr>
          <p:cNvSpPr/>
          <p:nvPr/>
        </p:nvSpPr>
        <p:spPr>
          <a:xfrm>
            <a:off x="15344555" y="10632416"/>
            <a:ext cx="8952203" cy="8920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fr-FR" sz="6600" b="1" dirty="0" err="1"/>
              <a:t>Results</a:t>
            </a:r>
            <a:r>
              <a:rPr lang="fr-FR" sz="6600" b="1" dirty="0"/>
              <a:t> and Discussion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4E29E4-60BA-4EBF-B2CF-96D2BE61E6CE}"/>
              </a:ext>
            </a:extLst>
          </p:cNvPr>
          <p:cNvSpPr/>
          <p:nvPr/>
        </p:nvSpPr>
        <p:spPr>
          <a:xfrm>
            <a:off x="1388043" y="36102847"/>
            <a:ext cx="7200000" cy="9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fr-FR" sz="6600" b="1" dirty="0"/>
              <a:t>Conclusion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5829DA-A898-4396-BAAA-A3F3BDDB8EB6}"/>
              </a:ext>
            </a:extLst>
          </p:cNvPr>
          <p:cNvSpPr txBox="1"/>
          <p:nvPr/>
        </p:nvSpPr>
        <p:spPr>
          <a:xfrm>
            <a:off x="15344555" y="33343671"/>
            <a:ext cx="13542615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1-</a:t>
            </a:r>
          </a:p>
          <a:p>
            <a:r>
              <a:rPr lang="fr-FR" sz="3200" dirty="0"/>
              <a:t>2-</a:t>
            </a:r>
          </a:p>
          <a:p>
            <a:r>
              <a:rPr lang="fr-FR" sz="3200" dirty="0"/>
              <a:t>3-</a:t>
            </a:r>
          </a:p>
          <a:p>
            <a:r>
              <a:rPr lang="fr-FR" sz="3200" dirty="0"/>
              <a:t>4-</a:t>
            </a:r>
          </a:p>
          <a:p>
            <a:r>
              <a:rPr lang="fr-FR" sz="3200" dirty="0"/>
              <a:t>5-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AEB616-8E85-44BC-AC3D-6191263AE33B}"/>
              </a:ext>
            </a:extLst>
          </p:cNvPr>
          <p:cNvSpPr txBox="1"/>
          <p:nvPr/>
        </p:nvSpPr>
        <p:spPr>
          <a:xfrm>
            <a:off x="15344555" y="11549491"/>
            <a:ext cx="13542615" cy="2028247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F071FA-81E9-4049-B318-96A8371CB772}"/>
              </a:ext>
            </a:extLst>
          </p:cNvPr>
          <p:cNvSpPr txBox="1"/>
          <p:nvPr/>
        </p:nvSpPr>
        <p:spPr>
          <a:xfrm>
            <a:off x="1388043" y="11549491"/>
            <a:ext cx="13128058" cy="4580741"/>
          </a:xfrm>
          <a:prstGeom prst="rect">
            <a:avLst/>
          </a:prstGeom>
          <a:noFill/>
          <a:ln>
            <a:solidFill>
              <a:srgbClr val="90D3FE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A7826D-D6E6-4271-B7F0-FFB242D37349}"/>
              </a:ext>
            </a:extLst>
          </p:cNvPr>
          <p:cNvSpPr txBox="1"/>
          <p:nvPr/>
        </p:nvSpPr>
        <p:spPr>
          <a:xfrm>
            <a:off x="1388043" y="17616503"/>
            <a:ext cx="13126517" cy="3046988"/>
          </a:xfrm>
          <a:prstGeom prst="rect">
            <a:avLst/>
          </a:prstGeom>
          <a:noFill/>
          <a:ln>
            <a:solidFill>
              <a:srgbClr val="90D3F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4EA2F3-5C15-489F-9814-7C210DE26DEF}"/>
              </a:ext>
            </a:extLst>
          </p:cNvPr>
          <p:cNvSpPr txBox="1"/>
          <p:nvPr/>
        </p:nvSpPr>
        <p:spPr>
          <a:xfrm>
            <a:off x="1388043" y="21885144"/>
            <a:ext cx="13128058" cy="13557558"/>
          </a:xfrm>
          <a:prstGeom prst="rect">
            <a:avLst/>
          </a:prstGeom>
          <a:noFill/>
          <a:ln>
            <a:solidFill>
              <a:srgbClr val="90D3FE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BA37CBF-F4EC-436E-84F0-EC65F51D6D67}"/>
              </a:ext>
            </a:extLst>
          </p:cNvPr>
          <p:cNvSpPr txBox="1"/>
          <p:nvPr/>
        </p:nvSpPr>
        <p:spPr>
          <a:xfrm>
            <a:off x="1388043" y="37027001"/>
            <a:ext cx="27499127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9F652F-EF6D-4711-AF12-8029C831DFC2}"/>
              </a:ext>
            </a:extLst>
          </p:cNvPr>
          <p:cNvSpPr/>
          <p:nvPr/>
        </p:nvSpPr>
        <p:spPr>
          <a:xfrm>
            <a:off x="15344555" y="32021051"/>
            <a:ext cx="7094681" cy="9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fr-FR" sz="6600" b="1" dirty="0"/>
              <a:t>References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83E390-0EF0-4643-AA2B-7EC52EDE36C2}"/>
              </a:ext>
            </a:extLst>
          </p:cNvPr>
          <p:cNvSpPr/>
          <p:nvPr/>
        </p:nvSpPr>
        <p:spPr>
          <a:xfrm>
            <a:off x="481263" y="4720523"/>
            <a:ext cx="29164548" cy="332740"/>
          </a:xfrm>
          <a:prstGeom prst="rect">
            <a:avLst/>
          </a:prstGeom>
          <a:solidFill>
            <a:srgbClr val="93A9F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D9D85AA-3A60-4563-A916-0BBDB0827169}"/>
              </a:ext>
            </a:extLst>
          </p:cNvPr>
          <p:cNvCxnSpPr/>
          <p:nvPr/>
        </p:nvCxnSpPr>
        <p:spPr>
          <a:xfrm>
            <a:off x="8359443" y="472440"/>
            <a:ext cx="0" cy="39776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B19D728-AC0B-4261-8C42-CD0FF5927E8A}"/>
              </a:ext>
            </a:extLst>
          </p:cNvPr>
          <p:cNvCxnSpPr/>
          <p:nvPr/>
        </p:nvCxnSpPr>
        <p:spPr>
          <a:xfrm>
            <a:off x="21183600" y="472440"/>
            <a:ext cx="0" cy="39776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5EFE2E2C-B0EB-4C34-8B6D-3A750F463B99}"/>
              </a:ext>
            </a:extLst>
          </p:cNvPr>
          <p:cNvSpPr txBox="1"/>
          <p:nvPr/>
        </p:nvSpPr>
        <p:spPr>
          <a:xfrm>
            <a:off x="8556740" y="660325"/>
            <a:ext cx="1250053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0" i="1" dirty="0">
                <a:solidFill>
                  <a:srgbClr val="00000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1st National Seminar on </a:t>
            </a:r>
          </a:p>
          <a:p>
            <a:pPr algn="ctr"/>
            <a:r>
              <a:rPr lang="en-US" sz="6000" b="1" i="1" dirty="0">
                <a:solidFill>
                  <a:srgbClr val="93A9F8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Nature, Life, and Earth Sciences </a:t>
            </a:r>
          </a:p>
          <a:p>
            <a:pPr algn="ctr"/>
            <a:r>
              <a:rPr lang="en-US" sz="6000" b="1" i="1" dirty="0">
                <a:solidFill>
                  <a:srgbClr val="93A9F8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(1st NSNLES’2025)</a:t>
            </a:r>
          </a:p>
          <a:p>
            <a:pPr algn="ctr"/>
            <a:r>
              <a:rPr lang="fr-FR" sz="5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Bouira, Algeria, </a:t>
            </a:r>
            <a:r>
              <a:rPr lang="fr-FR" sz="5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Dec</a:t>
            </a:r>
            <a:r>
              <a:rPr lang="fr-FR" sz="5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9 &amp; 10, 2025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35BF0F7C-6106-4D02-939F-073A6FF3E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t="5381" r="20782" b="38493"/>
          <a:stretch>
            <a:fillRect/>
          </a:stretch>
        </p:blipFill>
        <p:spPr>
          <a:xfrm>
            <a:off x="4235116" y="568193"/>
            <a:ext cx="3940648" cy="3587938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7A0D3B53-0420-4C65-A5E5-597D72D22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777" y="522222"/>
            <a:ext cx="4086364" cy="377420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0C21921E-7A86-4ECD-BBF0-DE995B44C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317" y="608463"/>
            <a:ext cx="3620934" cy="3547668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8972949-C958-47A1-B364-C130A0E701E9}"/>
              </a:ext>
            </a:extLst>
          </p:cNvPr>
          <p:cNvSpPr/>
          <p:nvPr/>
        </p:nvSpPr>
        <p:spPr>
          <a:xfrm>
            <a:off x="587943" y="39848723"/>
            <a:ext cx="29164548" cy="332740"/>
          </a:xfrm>
          <a:prstGeom prst="rect">
            <a:avLst/>
          </a:prstGeom>
          <a:solidFill>
            <a:srgbClr val="93A9F8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AE60BBB-AEBB-468E-9365-1B53BD5FA661}"/>
              </a:ext>
            </a:extLst>
          </p:cNvPr>
          <p:cNvSpPr txBox="1"/>
          <p:nvPr/>
        </p:nvSpPr>
        <p:spPr>
          <a:xfrm>
            <a:off x="5117309" y="40077323"/>
            <a:ext cx="195324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>
                <a:latin typeface="3ds Condensed" panose="02000503020000020004" pitchFamily="2" charset="0"/>
                <a:ea typeface="Adobe Gothic Std B" panose="020B0800000000000000" pitchFamily="34" charset="-128"/>
              </a:rPr>
              <a:t>Akli Mohand Oulhadj-Bouira </a:t>
            </a:r>
            <a:r>
              <a:rPr lang="fr-FR" sz="4000" b="1" dirty="0" err="1">
                <a:latin typeface="3ds Condensed" panose="02000503020000020004" pitchFamily="2" charset="0"/>
                <a:ea typeface="Adobe Gothic Std B" panose="020B0800000000000000" pitchFamily="34" charset="-128"/>
              </a:rPr>
              <a:t>University</a:t>
            </a:r>
            <a:r>
              <a:rPr lang="fr-FR" sz="4000" b="1" dirty="0">
                <a:latin typeface="3ds Condensed" panose="02000503020000020004" pitchFamily="2" charset="0"/>
                <a:ea typeface="Adobe Gothic Std B" panose="020B0800000000000000" pitchFamily="34" charset="-128"/>
              </a:rPr>
              <a:t>, 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3ds Condensed" panose="02000503020000020004" pitchFamily="2" charset="0"/>
                <a:ea typeface="Adobe Gothic Std B" panose="020B0800000000000000" pitchFamily="34" charset="-128"/>
              </a:rPr>
              <a:t>Faculty of Nature, Life and Earth Sciences (FSNVST)</a:t>
            </a:r>
          </a:p>
          <a:p>
            <a:pPr algn="ctr"/>
            <a:r>
              <a:rPr lang="en-US" sz="4000" b="1" i="0" dirty="0">
                <a:solidFill>
                  <a:srgbClr val="222222"/>
                </a:solidFill>
                <a:effectLst/>
                <a:latin typeface="3ds Condensed" panose="02000503020000020004" pitchFamily="2" charset="0"/>
                <a:ea typeface="Adobe Gothic Std B" panose="020B0800000000000000" pitchFamily="34" charset="-128"/>
              </a:rPr>
              <a:t> </a:t>
            </a:r>
            <a:r>
              <a:rPr lang="fr-FR" sz="4000" b="1" i="0" dirty="0">
                <a:solidFill>
                  <a:srgbClr val="222222"/>
                </a:solidFill>
                <a:effectLst/>
                <a:latin typeface="3ds Condensed" panose="02000503020000020004" pitchFamily="2" charset="0"/>
                <a:ea typeface="Adobe Gothic Std B" panose="020B0800000000000000" pitchFamily="34" charset="-128"/>
              </a:rPr>
              <a:t>9VHF+698, Rue du Mars 1962, Bouira</a:t>
            </a:r>
          </a:p>
          <a:p>
            <a:pPr algn="ctr"/>
            <a:r>
              <a:rPr lang="en-US" sz="4000" b="1" i="0" dirty="0">
                <a:solidFill>
                  <a:srgbClr val="222222"/>
                </a:solidFill>
                <a:effectLst/>
                <a:latin typeface="3ds Condensed" panose="02000503020000020004" pitchFamily="2" charset="0"/>
                <a:ea typeface="Adobe Gothic Std B" panose="020B0800000000000000" pitchFamily="34" charset="-128"/>
                <a:hlinkClick r:id="rId7"/>
              </a:rPr>
              <a:t>nsnles.2025@univ-bouira.dz</a:t>
            </a:r>
            <a:endParaRPr lang="en-US" sz="4000" b="1" i="0" dirty="0">
              <a:solidFill>
                <a:srgbClr val="222222"/>
              </a:solidFill>
              <a:effectLst/>
              <a:latin typeface="3ds Condensed" panose="02000503020000020004" pitchFamily="2" charset="0"/>
              <a:ea typeface="Adobe Gothic Std B" panose="020B0800000000000000" pitchFamily="34" charset="-128"/>
            </a:endParaRPr>
          </a:p>
          <a:p>
            <a:pPr algn="ctr"/>
            <a:r>
              <a:rPr lang="en-US" sz="4000" b="1" i="0" dirty="0">
                <a:solidFill>
                  <a:srgbClr val="222222"/>
                </a:solidFill>
                <a:effectLst/>
                <a:latin typeface="3ds Condensed" panose="02000503020000020004" pitchFamily="2" charset="0"/>
                <a:ea typeface="Adobe Gothic Std B" panose="020B0800000000000000" pitchFamily="34" charset="-128"/>
              </a:rPr>
              <a:t> 026731007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9161AC9A-4205-4471-A4CD-9C29878898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40" y="40304453"/>
            <a:ext cx="2403390" cy="2403390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04D41D71-A3A6-421B-8CA4-9D2006F091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7362" y="40343756"/>
            <a:ext cx="2368533" cy="23685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85903F-8E9F-7780-089B-D2628C2BF93A}"/>
              </a:ext>
            </a:extLst>
          </p:cNvPr>
          <p:cNvSpPr/>
          <p:nvPr/>
        </p:nvSpPr>
        <p:spPr>
          <a:xfrm>
            <a:off x="25241584" y="6975676"/>
            <a:ext cx="3250044" cy="306211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1845F7-1F47-75F8-2C16-678CA011B577}"/>
              </a:ext>
            </a:extLst>
          </p:cNvPr>
          <p:cNvSpPr/>
          <p:nvPr/>
        </p:nvSpPr>
        <p:spPr>
          <a:xfrm>
            <a:off x="1763970" y="7031824"/>
            <a:ext cx="3250044" cy="306211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2060"/>
                </a:solidFill>
              </a:rPr>
              <a:t>logo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3C5B840-5E54-5F17-D93A-AC0FB82D71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3" y="538155"/>
            <a:ext cx="3463494" cy="38442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02871CB-7C44-0E6F-77EA-B240BE524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36" y="40710331"/>
            <a:ext cx="580535" cy="58053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73FFA28-F50E-3BA4-D4D2-C65DCEAADB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08" y="41326508"/>
            <a:ext cx="816930" cy="81693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BCAAFF-66D2-F9A5-A087-4D09107838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377" y="41910083"/>
            <a:ext cx="721785" cy="7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73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886</TotalTime>
  <Words>130</Words>
  <Application>Microsoft Office PowerPoint</Application>
  <PresentationFormat>Personnalisé</PresentationFormat>
  <Paragraphs>109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3ds Condensed</vt:lpstr>
      <vt:lpstr>Adobe Gothic Std B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Zohra Derriche</dc:creator>
  <cp:lastModifiedBy>pc</cp:lastModifiedBy>
  <cp:revision>33</cp:revision>
  <cp:lastPrinted>2025-11-13T13:05:26Z</cp:lastPrinted>
  <dcterms:created xsi:type="dcterms:W3CDTF">2025-10-26T19:32:25Z</dcterms:created>
  <dcterms:modified xsi:type="dcterms:W3CDTF">2025-11-13T13:06:22Z</dcterms:modified>
</cp:coreProperties>
</file>